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5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0104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194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44210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1958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1938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7716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81943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2437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9921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2909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4361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5842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8983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2214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035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15560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877DE-918B-4F67-9450-47098B76CB8E}" type="datetimeFigureOut">
              <a:rPr lang="en-AU" smtClean="0"/>
              <a:t>11/10/2018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52392B6-C3B5-4211-A53A-EFD7E1AE68F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514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74F21-A577-489E-885E-3F0DBD4CF2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946" y="1341278"/>
            <a:ext cx="7766936" cy="1646302"/>
          </a:xfrm>
        </p:spPr>
        <p:txBody>
          <a:bodyPr/>
          <a:lstStyle/>
          <a:p>
            <a:pPr algn="l"/>
            <a:r>
              <a:rPr lang="en-US" sz="8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DoIT</a:t>
            </a:r>
            <a:endParaRPr lang="en-AU" sz="8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E838AF-400D-457B-8FCD-93ABD3EEC6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4009" y="5483249"/>
            <a:ext cx="4879212" cy="903767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Shirish Maharjan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11598385</a:t>
            </a:r>
            <a:endParaRPr lang="en-AU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8644C5F-E749-48B8-8206-6EF743D86E64}"/>
              </a:ext>
            </a:extLst>
          </p:cNvPr>
          <p:cNvSpPr txBox="1">
            <a:spLocks/>
          </p:cNvSpPr>
          <p:nvPr/>
        </p:nvSpPr>
        <p:spPr>
          <a:xfrm>
            <a:off x="1336946" y="3321971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ITC209 Assessment Item 5 App Presentation</a:t>
            </a:r>
            <a:endParaRPr lang="en-AU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49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472A84D-FB65-4736-BFD8-188B90803441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Techniques and Challenges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2466D4AA-4217-4919-A003-72FC1C15A8D2}"/>
              </a:ext>
            </a:extLst>
          </p:cNvPr>
          <p:cNvSpPr txBox="1">
            <a:spLocks/>
          </p:cNvSpPr>
          <p:nvPr/>
        </p:nvSpPr>
        <p:spPr>
          <a:xfrm>
            <a:off x="425543" y="1930400"/>
            <a:ext cx="4329337" cy="448365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Interesting technique 1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Using different layout and inflating them inside a particular section.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Using a different layout for a dialog box as shown in the screenshot. 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2735AC-BD45-4A0E-9069-A93B2FF7A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0" y="1627736"/>
            <a:ext cx="7088946" cy="448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964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9D00076-1FBC-46B6-84B8-BAC73A5238E7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Techniques and Challenges continued…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58F408B4-BAD9-44FD-899A-7EEB09613A31}"/>
              </a:ext>
            </a:extLst>
          </p:cNvPr>
          <p:cNvSpPr txBox="1">
            <a:spLocks/>
          </p:cNvSpPr>
          <p:nvPr/>
        </p:nvSpPr>
        <p:spPr>
          <a:xfrm>
            <a:off x="425543" y="1930400"/>
            <a:ext cx="3879171" cy="448365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Interesting technique 2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Using Calendar to set a certain time in a day and passing it to different methods.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Due Date and Time is set through Calendar to create a notification.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71D480-B1D5-4CA4-BDE1-0FA54C710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241" y="1740516"/>
            <a:ext cx="7877908" cy="377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97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0459BDE-E5D3-4CC4-9B6A-2EA81879AD9E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Techniques and Challenges continued..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CC55AB21-DC53-4401-A8E3-5E5DA1EE8FBB}"/>
              </a:ext>
            </a:extLst>
          </p:cNvPr>
          <p:cNvSpPr txBox="1">
            <a:spLocks/>
          </p:cNvSpPr>
          <p:nvPr/>
        </p:nvSpPr>
        <p:spPr>
          <a:xfrm>
            <a:off x="425543" y="1930400"/>
            <a:ext cx="4329337" cy="448365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Interesting technique 3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Toast Messages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Toast Messages are a brilliant and easy method to give feedback to the user.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674EAD-5101-40F4-A9A0-99E89D767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0" y="2749216"/>
            <a:ext cx="7011577" cy="679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87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384D686-9C0D-4E16-8208-7DA84C032961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couldn’t be done?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55A8925A-EA3B-4656-91E3-E95E428D27D8}"/>
              </a:ext>
            </a:extLst>
          </p:cNvPr>
          <p:cNvSpPr txBox="1">
            <a:spLocks/>
          </p:cNvSpPr>
          <p:nvPr/>
        </p:nvSpPr>
        <p:spPr>
          <a:xfrm>
            <a:off x="425544" y="1930400"/>
            <a:ext cx="4968092" cy="448365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The task when checked to be deleted after 7 seconds.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Was done however created some bugs which didn’t update the </a:t>
            </a:r>
            <a:r>
              <a:rPr lang="en-US" dirty="0" err="1">
                <a:solidFill>
                  <a:schemeClr val="tx1"/>
                </a:solidFill>
              </a:rPr>
              <a:t>ListView</a:t>
            </a:r>
            <a:r>
              <a:rPr lang="en-US" dirty="0">
                <a:solidFill>
                  <a:schemeClr val="tx1"/>
                </a:solidFill>
              </a:rPr>
              <a:t> being displayed.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Task is deleted immediately after checkbox is checked.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Commented out code in the screenshot was used for the 7 second delay.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C9BAEA-347D-47D6-8527-7B17779CC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818" y="1118865"/>
            <a:ext cx="5696745" cy="462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446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AAA8-A4FA-4DDC-9896-7C2C15972710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 Architecture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21A7B235-06F2-49E8-A2F2-A4B47E750B37}"/>
              </a:ext>
            </a:extLst>
          </p:cNvPr>
          <p:cNvSpPr txBox="1">
            <a:spLocks/>
          </p:cNvSpPr>
          <p:nvPr/>
        </p:nvSpPr>
        <p:spPr>
          <a:xfrm>
            <a:off x="425543" y="1930400"/>
            <a:ext cx="4329337" cy="448365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Class Diagram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9CD40-29BB-4A84-9276-C9743B35CE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43" y="2584035"/>
            <a:ext cx="9249762" cy="287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272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03169-6139-4ACD-95E7-715351E9D74C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 Architecture continued..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1CB7F4FE-F95C-43C5-9706-8CD7A8F8D4BB}"/>
              </a:ext>
            </a:extLst>
          </p:cNvPr>
          <p:cNvSpPr txBox="1">
            <a:spLocks/>
          </p:cNvSpPr>
          <p:nvPr/>
        </p:nvSpPr>
        <p:spPr>
          <a:xfrm>
            <a:off x="425543" y="1930400"/>
            <a:ext cx="4329337" cy="448365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Use Case Diagram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69C388-399B-4ABB-AA1A-C5322BAA7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54" y="2333079"/>
            <a:ext cx="5669816" cy="419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081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0BBEE-16E2-462E-B856-395D865FD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Demonstration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CD86B60C-CFDA-4765-9CA6-4064CEDB9B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42307" y="633620"/>
            <a:ext cx="2724150" cy="527685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F5C50DD-B411-4BC5-9ADD-7BF8246B1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543" y="1391963"/>
            <a:ext cx="8596668" cy="4518507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Firstly adding a task to the to do list and setting a due date and time.</a:t>
            </a:r>
          </a:p>
          <a:p>
            <a:pPr marL="0" indent="0"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When due time approaches a notification is sent notifying the user that a task is due.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Task is deleted by checking the check box.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Task is edited by simply tapping on the text.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Even when application is reopened, entered tasks exists because they are stored in a internal database.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6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9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F81297C-162F-42EC-9DD6-65B1B9A8E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6722A290-2B85-4012-9F72-48A05380A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543" y="1391963"/>
            <a:ext cx="10414735" cy="4518507"/>
          </a:xfrm>
        </p:spPr>
        <p:txBody>
          <a:bodyPr>
            <a:normAutofit fontScale="92500"/>
          </a:bodyPr>
          <a:lstStyle/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My name is Shirish Maharjan and I’m from Kathmandu, Nepal.</a:t>
            </a:r>
          </a:p>
          <a:p>
            <a:pPr marL="0" indent="0"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I am pursuing a Bachelor’s in Information Technology (Specializing in Software Development).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I love Science and Technology therefore to be involved in the field I have pursued this degree.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For short term I am looking for a Web Developer role. However, I would love to be involved in other fields in Software Development. 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In long term I want to go back to my country and use technology to help in their day to day lives.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I have experience in Java, Java EE, JAX RS and other web APIs. 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03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7C00238-C8A6-4A2F-A136-81E886A66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 Overview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2E9583C4-5D7A-4B17-819B-A523FA779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543" y="1391963"/>
            <a:ext cx="10414735" cy="5247376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DoIT is a to do list application.</a:t>
            </a:r>
          </a:p>
          <a:p>
            <a:pPr marL="0" indent="0"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 checklist helps us to stay focused and productive.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DoIT is a simple to do list application allowing users to add, edit and delete tasks and set a due date for the task.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The due date is a reminder for the user to stay focused on tasks.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Anyone looking to stay productive can use this app.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In this current day and age where everyone is busy, a to do list app comes in handy to stay productive.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083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980D2-98E5-4808-91FA-4524C30FF04B}"/>
              </a:ext>
            </a:extLst>
          </p:cNvPr>
          <p:cNvSpPr txBox="1">
            <a:spLocks/>
          </p:cNvSpPr>
          <p:nvPr/>
        </p:nvSpPr>
        <p:spPr>
          <a:xfrm>
            <a:off x="677333" y="609600"/>
            <a:ext cx="9805137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Intended Functionality (More Details in Next Slide)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320AA5CF-FB7E-48FF-A328-5BC2947CB9C4}"/>
              </a:ext>
            </a:extLst>
          </p:cNvPr>
          <p:cNvSpPr txBox="1">
            <a:spLocks/>
          </p:cNvSpPr>
          <p:nvPr/>
        </p:nvSpPr>
        <p:spPr>
          <a:xfrm>
            <a:off x="425543" y="1391963"/>
            <a:ext cx="10414735" cy="365711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Add a Task to the database.</a:t>
            </a:r>
          </a:p>
          <a:p>
            <a:pPr marL="0" indent="0">
              <a:buClrTx/>
              <a:buFont typeface="Wingdings 3" charset="2"/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Add a Due Date and Time for a task and set a notification an hour before the due time.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Edit a Task and update the database.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Delete a Task/ Mark as done and delete the task from the database after 7 seconds.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472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9B550-8AA4-4366-9215-C442964F21E2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Continued….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3DD8BFCE-690D-4A15-9A83-A8BAB6391419}"/>
              </a:ext>
            </a:extLst>
          </p:cNvPr>
          <p:cNvSpPr txBox="1">
            <a:spLocks/>
          </p:cNvSpPr>
          <p:nvPr/>
        </p:nvSpPr>
        <p:spPr>
          <a:xfrm>
            <a:off x="425543" y="1391963"/>
            <a:ext cx="10414735" cy="451850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Users can add a task to the application which they need to do.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Added task is saved in the database for users to view later.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Edit a task when required allowing users to make changes to the tasks entered.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What’ the point of a checklist if one cannot mark it as done.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The satisfaction of completing a task is realized when the checkbox next to the task is checked and the task is deleted from the database.</a:t>
            </a:r>
          </a:p>
          <a:p>
            <a:pPr marL="0" indent="0">
              <a:buClrTx/>
              <a:buFont typeface="Wingdings 3" charset="2"/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5903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793CA-2AC8-46B9-B9EA-2533F5837BD0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Continued….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DF2D9F14-BFC2-4EDA-BC9D-6F8BF81434B9}"/>
              </a:ext>
            </a:extLst>
          </p:cNvPr>
          <p:cNvSpPr txBox="1">
            <a:spLocks/>
          </p:cNvSpPr>
          <p:nvPr/>
        </p:nvSpPr>
        <p:spPr>
          <a:xfrm>
            <a:off x="425543" y="1391963"/>
            <a:ext cx="10414735" cy="451850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Do it also allows user to set a due date and time.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This allows the application to send a reminder.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 reminder is sent an hour before the task is due.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Reminders remind users to stay focused and productive.</a:t>
            </a:r>
          </a:p>
          <a:p>
            <a:pPr marL="0" indent="0">
              <a:buClrTx/>
              <a:buFont typeface="Wingdings 3" charset="2"/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293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8610E-FFAA-440A-AC66-974AF4ECA1F6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Platform Used</a:t>
            </a:r>
          </a:p>
          <a:p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EEB20F9B-C001-4CE8-99BE-F952B0BC4620}"/>
              </a:ext>
            </a:extLst>
          </p:cNvPr>
          <p:cNvSpPr txBox="1">
            <a:spLocks/>
          </p:cNvSpPr>
          <p:nvPr/>
        </p:nvSpPr>
        <p:spPr>
          <a:xfrm>
            <a:off x="412291" y="1617250"/>
            <a:ext cx="10414735" cy="451850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Android Platform chosen for the development.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Android is the most popular platform used today.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Google Play Store has the most number of applications.</a:t>
            </a:r>
          </a:p>
          <a:p>
            <a:pPr marL="0" indent="0">
              <a:buClrTx/>
              <a:buNone/>
            </a:pP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0" indent="0">
              <a:buClrTx/>
              <a:buFont typeface="Wingdings 3" charset="2"/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947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AA61E-2191-434C-8447-BE612BB71D52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Tools Used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4EE854FC-348E-4B0B-9E96-0866B6E28BE1}"/>
              </a:ext>
            </a:extLst>
          </p:cNvPr>
          <p:cNvSpPr txBox="1">
            <a:spLocks/>
          </p:cNvSpPr>
          <p:nvPr/>
        </p:nvSpPr>
        <p:spPr>
          <a:xfrm>
            <a:off x="425543" y="1930400"/>
            <a:ext cx="10414735" cy="451850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Android Studio used as IDE.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Android SDK API 18 (</a:t>
            </a:r>
            <a:r>
              <a:rPr lang="en-US" dirty="0" err="1">
                <a:solidFill>
                  <a:schemeClr val="tx1"/>
                </a:solidFill>
              </a:rPr>
              <a:t>JellyBean</a:t>
            </a:r>
            <a:r>
              <a:rPr lang="en-US" dirty="0">
                <a:solidFill>
                  <a:schemeClr val="tx1"/>
                </a:solidFill>
              </a:rPr>
              <a:t> 4.3) was used to develop the application.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 err="1">
                <a:solidFill>
                  <a:schemeClr val="tx1"/>
                </a:solidFill>
              </a:rPr>
              <a:t>Wdullaer</a:t>
            </a:r>
            <a:r>
              <a:rPr lang="en-US" dirty="0">
                <a:solidFill>
                  <a:schemeClr val="tx1"/>
                </a:solidFill>
              </a:rPr>
              <a:t> Library was used for adding Date and Time Picker.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5049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59116-730E-42E3-854C-50D58FCDB96C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Device Requirements</a:t>
            </a:r>
            <a:endParaRPr lang="en-AU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D6A9176C-08FA-4806-AF1D-D484479B62BC}"/>
              </a:ext>
            </a:extLst>
          </p:cNvPr>
          <p:cNvSpPr txBox="1">
            <a:spLocks/>
          </p:cNvSpPr>
          <p:nvPr/>
        </p:nvSpPr>
        <p:spPr>
          <a:xfrm>
            <a:off x="425543" y="1391963"/>
            <a:ext cx="10414735" cy="451850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OS Version: Android 4.3(Google APIs) API 18</a:t>
            </a: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AVD used while testing: </a:t>
            </a:r>
          </a:p>
          <a:p>
            <a:pPr>
              <a:buClrTx/>
            </a:pPr>
            <a:r>
              <a:rPr lang="en-US" dirty="0">
                <a:solidFill>
                  <a:schemeClr val="tx1"/>
                </a:solidFill>
              </a:rPr>
              <a:t>Nexus 5 with API 18, Android 4.3(Google APIs)</a:t>
            </a:r>
          </a:p>
          <a:p>
            <a:pPr marL="0" indent="0">
              <a:buClrTx/>
              <a:buFont typeface="Wingdings 3" charset="2"/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</a:pPr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11855C-62B2-4E49-BEFC-085C433455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26" y="3429271"/>
            <a:ext cx="11615347" cy="49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21772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</TotalTime>
  <Words>730</Words>
  <Application>Microsoft Office PowerPoint</Application>
  <PresentationFormat>Widescreen</PresentationFormat>
  <Paragraphs>127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Trebuchet MS</vt:lpstr>
      <vt:lpstr>Wingdings 3</vt:lpstr>
      <vt:lpstr>Facet</vt:lpstr>
      <vt:lpstr>DoIT</vt:lpstr>
      <vt:lpstr>Introduction</vt:lpstr>
      <vt:lpstr>App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DoIT</dc:title>
  <dc:creator>Shirish Maharjan</dc:creator>
  <cp:lastModifiedBy>Shirish Maharjan</cp:lastModifiedBy>
  <cp:revision>13</cp:revision>
  <dcterms:created xsi:type="dcterms:W3CDTF">2018-10-11T12:18:15Z</dcterms:created>
  <dcterms:modified xsi:type="dcterms:W3CDTF">2018-10-11T14:11:22Z</dcterms:modified>
</cp:coreProperties>
</file>

<file path=docProps/thumbnail.jpeg>
</file>